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8" r:id="rId3"/>
    <p:sldId id="258" r:id="rId4"/>
    <p:sldId id="275" r:id="rId5"/>
    <p:sldId id="261" r:id="rId6"/>
    <p:sldId id="260" r:id="rId7"/>
    <p:sldId id="265" r:id="rId8"/>
    <p:sldId id="266" r:id="rId9"/>
    <p:sldId id="309" r:id="rId10"/>
    <p:sldId id="272" r:id="rId11"/>
    <p:sldId id="264" r:id="rId12"/>
    <p:sldId id="262" r:id="rId13"/>
    <p:sldId id="274" r:id="rId14"/>
    <p:sldId id="273" r:id="rId15"/>
    <p:sldId id="307" r:id="rId16"/>
    <p:sldId id="263" r:id="rId17"/>
    <p:sldId id="270" r:id="rId18"/>
    <p:sldId id="276" r:id="rId19"/>
    <p:sldId id="277" r:id="rId20"/>
    <p:sldId id="282" r:id="rId21"/>
    <p:sldId id="316" r:id="rId22"/>
    <p:sldId id="319" r:id="rId23"/>
    <p:sldId id="317" r:id="rId24"/>
    <p:sldId id="297" r:id="rId25"/>
    <p:sldId id="314" r:id="rId26"/>
    <p:sldId id="257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94686" autoAdjust="0"/>
  </p:normalViewPr>
  <p:slideViewPr>
    <p:cSldViewPr>
      <p:cViewPr>
        <p:scale>
          <a:sx n="70" d="100"/>
          <a:sy n="70" d="100"/>
        </p:scale>
        <p:origin x="-2802" y="-9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9716A-A53E-42C9-A468-818597DD3119}" type="datetimeFigureOut">
              <a:rPr lang="en-AU"/>
              <a:pPr>
                <a:defRPr/>
              </a:pPr>
              <a:t>6/11/2016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80674-4633-446B-9698-0C8C0582DE82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E77BA-03B3-434F-A69C-EBC65FFFC5A3}" type="datetimeFigureOut">
              <a:rPr lang="en-AU"/>
              <a:pPr>
                <a:defRPr/>
              </a:pPr>
              <a:t>6/11/2016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F5FD4-C047-48F8-B3E3-05CE7D7BC45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0D682-BDDC-4C7A-9778-4FAF02636D98}" type="datetimeFigureOut">
              <a:rPr lang="en-AU"/>
              <a:pPr>
                <a:defRPr/>
              </a:pPr>
              <a:t>6/11/2016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6D1CC-8BAA-48D6-8B74-EFA3373B2C9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5D4DF-F63D-4B03-82FF-5E2945D4D7FE}" type="datetimeFigureOut">
              <a:rPr lang="en-AU"/>
              <a:pPr>
                <a:defRPr/>
              </a:pPr>
              <a:t>6/11/2016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93F5E-5810-4D41-B29E-50D780C1176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3D71A-E5CA-4FE7-AC0F-3AD770C70A72}" type="datetimeFigureOut">
              <a:rPr lang="en-AU"/>
              <a:pPr>
                <a:defRPr/>
              </a:pPr>
              <a:t>6/11/2016</a:t>
            </a:fld>
            <a:endParaRPr lang="en-A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5453A-9296-4A46-B01D-46E59F66249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BE5A6-468D-4671-8836-7700E07A9244}" type="datetimeFigureOut">
              <a:rPr lang="en-AU"/>
              <a:pPr>
                <a:defRPr/>
              </a:pPr>
              <a:t>6/11/2016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4739B-8EC6-43E0-9385-B7D3F1EA228A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A2AAA-7D68-49D1-AF1B-54E645C4E6A0}" type="datetimeFigureOut">
              <a:rPr lang="en-AU"/>
              <a:pPr>
                <a:defRPr/>
              </a:pPr>
              <a:t>6/11/2016</a:t>
            </a:fld>
            <a:endParaRPr lang="en-A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BAD8D-8655-4CDF-B6F3-C27BB7C29D4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CA46D-83D2-470F-8DAD-C81D9D0D1903}" type="datetimeFigureOut">
              <a:rPr lang="en-AU"/>
              <a:pPr>
                <a:defRPr/>
              </a:pPr>
              <a:t>6/11/2016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25A64-7B15-47C3-8CB3-796F37DEDD9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10B87-730A-4290-934A-4AF572720995}" type="datetimeFigureOut">
              <a:rPr lang="en-AU"/>
              <a:pPr>
                <a:defRPr/>
              </a:pPr>
              <a:t>6/11/2016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AB6C3-6575-4665-9EF7-362B7CA7451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C1F84-67C7-4F43-A87D-ED8B54277681}" type="datetimeFigureOut">
              <a:rPr lang="en-AU"/>
              <a:pPr>
                <a:defRPr/>
              </a:pPr>
              <a:t>6/11/2016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28199-DABD-4678-97EB-202985A25D7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FC4A5-C944-43FD-87BC-6D5E1CB1C9DC}" type="datetimeFigureOut">
              <a:rPr lang="en-AU"/>
              <a:pPr>
                <a:defRPr/>
              </a:pPr>
              <a:t>6/11/2016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D4FEE-5A0B-40B6-B2C2-D4A9524350A6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A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7CE9092-79CC-4213-AC87-E14C743B3CC2}" type="datetimeFigureOut">
              <a:rPr lang="en-AU"/>
              <a:pPr>
                <a:defRPr/>
              </a:pPr>
              <a:t>6/11/2016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678F67-1BA7-4B56-AC68-5B8118177611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J:\Beggars%20Show%20PowerPoints\Beggars%20Seekers%20Powerpoints\Australian%20beauty.mp4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J:\Beggars%20Show%20PowerPoints\Beggars%20Seekers%20Powerpoints\Blender-%20Spinning%20Earth%20Animation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AU"/>
          </a:p>
        </p:txBody>
      </p:sp>
      <p:pic>
        <p:nvPicPr>
          <p:cNvPr id="2052" name="Picture 3" descr="Powerpoint Title copy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813675" y="-2692400"/>
            <a:ext cx="17811750" cy="1238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8" name="Content Placeholder 7" descr="epicearthmoonstill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80528" y="-1251520"/>
            <a:ext cx="9324528" cy="8712968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4099" name="Content Placeholder 3" descr="island_of_dream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939338" cy="6934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5123" name="Content Placeholder 3" descr="devil-background-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2384425" y="0"/>
            <a:ext cx="1391285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6147" name="Content Placeholder 3" descr="gates-1-of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7171" name="Content Placeholder 3" descr="dsc05526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80963" y="0"/>
            <a:ext cx="9224963" cy="69199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8195" name="Content Placeholder 3" descr="Elderly_swagma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2008188"/>
            <a:ext cx="9144000" cy="1258252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9219" name="Content Placeholder 3" descr="flat,550x550,075,f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3175"/>
            <a:ext cx="10188575" cy="70024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10244" name="Picture 2" descr="C:\Users\quinmon\Documents\AAA Q's Frequently Opened\SING!\Images\Ellis Island Irish Ships to America 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11267" name="Content Placeholder 3" descr="Calypso Carnival, fron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242888"/>
            <a:ext cx="9144000" cy="75803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12291" name="Content Placeholder 3" descr="old-couple-hand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468313" y="0"/>
            <a:ext cx="10972801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13315" name="Content Placeholder 3" descr="sandmandetail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334963" y="0"/>
            <a:ext cx="9659938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14339" name="Content Placeholder 3" descr="red-su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846138" y="0"/>
            <a:ext cx="10972801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15363" name="Content Placeholder 3" descr="Edvard_Munch_-_Separation_-_Google_Art_Projec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2484438" y="0"/>
            <a:ext cx="12223751" cy="68754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16387" name="Content Placeholder 3" descr="Beautiful-Garden-6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468313" y="0"/>
            <a:ext cx="10244138" cy="6858000"/>
          </a:xfrm>
          <a:solidFill>
            <a:schemeClr val="tx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17411" name="Content Placeholder 3" descr="old_train_1920x12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33350" y="0"/>
            <a:ext cx="9437688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18435" name="Content Placeholder 3" descr="Bad-Apple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396413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19459" name="Content Placeholder 3" descr="c4ef200ff8111d82570f4970eaaf11a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387350"/>
            <a:ext cx="9144000" cy="76327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20483" name="Content Placeholder 3" descr="1960s-ladi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56700" cy="73596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</a:t>
            </a:r>
            <a:endParaRPr lang="en-AU" smtClean="0"/>
          </a:p>
        </p:txBody>
      </p:sp>
      <p:pic>
        <p:nvPicPr>
          <p:cNvPr id="21507" name="Content Placeholder 3" descr="sad-clow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07950" y="-246063"/>
            <a:ext cx="9471025" cy="71040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AU"/>
          </a:p>
        </p:txBody>
      </p:sp>
      <p:pic>
        <p:nvPicPr>
          <p:cNvPr id="22532" name="Picture 3" descr="Powerpoint Title copy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885113" y="-2692400"/>
            <a:ext cx="17811751" cy="1238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 descr="Take-look-Sydney-Australia-its-side-Earth-looke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188640" y="-3483768"/>
            <a:ext cx="10513168" cy="10513168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AU"/>
          </a:p>
        </p:txBody>
      </p:sp>
      <p:pic>
        <p:nvPicPr>
          <p:cNvPr id="24580" name="Picture 3" descr="Powerpoint Title copy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885113" y="-2692400"/>
            <a:ext cx="17811751" cy="1238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25603" name="Content Placeholder 3" descr="one_girls_confession_poster_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26988" y="-149225"/>
            <a:ext cx="9170988" cy="7178675"/>
          </a:xfrm>
          <a:solidFill>
            <a:schemeClr val="tx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smtClean="0"/>
          </a:p>
        </p:txBody>
      </p:sp>
      <p:pic>
        <p:nvPicPr>
          <p:cNvPr id="6" name="Australian beauty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806450" y="-171450"/>
            <a:ext cx="10131425" cy="75977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9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6" name="Blender- Spinning Earth Animation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577850" y="-819150"/>
            <a:ext cx="9793288" cy="80645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0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</TotalTime>
  <Words>1</Words>
  <Application>Microsoft Office PowerPoint</Application>
  <PresentationFormat>On-screen Show (4:3)</PresentationFormat>
  <Paragraphs>1</Paragraphs>
  <Slides>26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 </vt:lpstr>
      <vt:lpstr>Slide 21</vt:lpstr>
      <vt:lpstr>Slide 22</vt:lpstr>
      <vt:lpstr>Slide 23</vt:lpstr>
      <vt:lpstr>Slide 24</vt:lpstr>
      <vt:lpstr>Slide 25</vt:lpstr>
      <vt:lpstr>Slide 26</vt:lpstr>
    </vt:vector>
  </TitlesOfParts>
  <Company>Rockola Music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Quinton</dc:creator>
  <cp:lastModifiedBy>Quinton</cp:lastModifiedBy>
  <cp:revision>27</cp:revision>
  <dcterms:created xsi:type="dcterms:W3CDTF">2014-06-02T05:53:00Z</dcterms:created>
  <dcterms:modified xsi:type="dcterms:W3CDTF">2016-11-06T01:26:06Z</dcterms:modified>
</cp:coreProperties>
</file>